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6" r:id="rId5"/>
    <p:sldId id="259" r:id="rId6"/>
    <p:sldId id="270" r:id="rId7"/>
    <p:sldId id="268" r:id="rId8"/>
    <p:sldId id="262" r:id="rId9"/>
    <p:sldId id="260" r:id="rId10"/>
    <p:sldId id="267" r:id="rId11"/>
    <p:sldId id="261" r:id="rId12"/>
    <p:sldId id="263" r:id="rId13"/>
    <p:sldId id="264" r:id="rId14"/>
    <p:sldId id="26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FB685-F023-4C5B-A298-F7ADF76FA81B}" type="datetimeFigureOut">
              <a:rPr lang="en-US" smtClean="0"/>
              <a:t>6/22/2013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AAC81-69A0-49C0-BC56-999BA0F08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001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AAC81-69A0-49C0-BC56-999BA0F08D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17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AAC81-69A0-49C0-BC56-999BA0F08D0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798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200" cy="792162"/>
          </a:xfr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90600"/>
            <a:ext cx="8839200" cy="5715000"/>
          </a:xfrm>
        </p:spPr>
      </p:pic>
    </p:spTree>
    <p:extLst>
      <p:ext uri="{BB962C8B-B14F-4D97-AF65-F5344CB8AC3E}">
        <p14:creationId xmlns:p14="http://schemas.microsoft.com/office/powerpoint/2010/main" val="155177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76200"/>
            <a:ext cx="9116291" cy="66294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প্রানতোষ চন্দ্র সরকার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প্রভাষক</a:t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চন্দ্রনাথ  কলেজ, নেত্রকোণা।</a:t>
            </a:r>
            <a:r>
              <a:rPr lang="en-US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টি টি সি আই ডি নং - ১১ 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31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458200" cy="6096000"/>
          </a:xfrm>
          <a:solidFill>
            <a:schemeClr val="bg1">
              <a:lumMod val="85000"/>
            </a:schemeClr>
          </a:solidFill>
          <a:ln w="57150"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–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গণিত</a:t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একাদশ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৬০মিনিট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তাং-</a:t>
            </a:r>
            <a:r>
              <a:rPr lang="en-US" sz="6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১৯/৬/২০১৩খ্রীঃ </a:t>
            </a:r>
            <a:endParaRPr lang="en-US" sz="6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60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11430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 গুলো কিসের চিত্র ?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05000"/>
            <a:ext cx="4038600" cy="3810000"/>
          </a:xfrm>
          <a:ln w="28575">
            <a:solidFill>
              <a:srgbClr val="7030A0"/>
            </a:solidFill>
          </a:ln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905000"/>
            <a:ext cx="3962400" cy="3810000"/>
          </a:xfrm>
          <a:ln w="28575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53883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981200" y="228600"/>
            <a:ext cx="228600" cy="6400800"/>
          </a:xfrm>
        </p:spPr>
        <p:txBody>
          <a:bodyPr/>
          <a:lstStyle/>
          <a:p>
            <a:r>
              <a:rPr lang="bn-BD" dirty="0" smtClean="0"/>
              <a:t> 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179637"/>
            <a:ext cx="4525963" cy="4678363"/>
          </a:xfrm>
        </p:spPr>
      </p:pic>
      <p:sp>
        <p:nvSpPr>
          <p:cNvPr id="6" name="TextBox 5"/>
          <p:cNvSpPr txBox="1"/>
          <p:nvPr/>
        </p:nvSpPr>
        <p:spPr>
          <a:xfrm>
            <a:off x="457200" y="457200"/>
            <a:ext cx="8229600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১।প্রদর্শিত চিত্রটি কি নির্দেশ করে?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এটাকে কি কনিকের  সাথে তুলনা করা যায় ?</a:t>
            </a:r>
          </a:p>
          <a:p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৩।এবার আমরা কনিকের চিত্র লক্ষ্য করি ? 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15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3" y="304800"/>
            <a:ext cx="8904068" cy="8038150"/>
          </a:xfrm>
        </p:spPr>
      </p:pic>
      <p:sp>
        <p:nvSpPr>
          <p:cNvPr id="9" name="TextBox 8"/>
          <p:cNvSpPr txBox="1"/>
          <p:nvPr/>
        </p:nvSpPr>
        <p:spPr>
          <a:xfrm>
            <a:off x="26603" y="49368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892468" y="472950"/>
            <a:ext cx="624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এটি কিসের ছবি?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53000" y="10551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15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715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আজকের পাঠের বিষয় </a:t>
            </a:r>
            <a:br>
              <a:rPr lang="bn-BD" sz="7200" dirty="0" smtClean="0">
                <a:latin typeface="NikoshBAN" pitchFamily="2" charset="0"/>
                <a:cs typeface="NikoshBAN" pitchFamily="2" charset="0"/>
              </a:rPr>
            </a:b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কনিক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42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10600" cy="60198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/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 পাঠে</a:t>
            </a:r>
            <a:b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তোমরা যা </a:t>
            </a:r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বলতে পারবে—</a:t>
            </a: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          </a:t>
            </a:r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১।  কনিক কি?  </a:t>
            </a:r>
            <a:b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২। কনিকের উপকেন্দ্রের অবস্থান কোথায়?</a:t>
            </a:r>
            <a:r>
              <a:rPr lang="bn-BD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 ৩। কনিকের দিকাক্ষের অবস্থান  কোথায়? </a:t>
            </a: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i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4200" y="3048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44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03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" y="1357745"/>
            <a:ext cx="6934200" cy="518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0400" y="-20782"/>
            <a:ext cx="38584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                                           উপস্থাপনা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83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417637"/>
            <a:ext cx="6248400" cy="5287963"/>
          </a:xfrm>
          <a:ln w="57150">
            <a:solidFill>
              <a:srgbClr val="FFFF00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3200400" y="392668"/>
            <a:ext cx="2880917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টা কিসের </a:t>
            </a:r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চিত্র 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95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723900"/>
            <a:ext cx="5791200" cy="5410200"/>
          </a:xfrm>
          <a:solidFill>
            <a:srgbClr val="FF0000"/>
          </a:solidFill>
          <a:ln w="57150">
            <a:solidFill>
              <a:schemeClr val="tx1"/>
            </a:solidFill>
          </a:ln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914400" y="2819400"/>
            <a:ext cx="2057400" cy="1066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486400" y="3429000"/>
            <a:ext cx="2057400" cy="45720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990600" y="762000"/>
            <a:ext cx="3276600" cy="2667000"/>
          </a:xfrm>
          <a:prstGeom prst="straightConnector1">
            <a:avLst/>
          </a:prstGeom>
          <a:ln w="5715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29569" y="527914"/>
            <a:ext cx="9444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কেন্দ্র</a:t>
            </a:r>
            <a:endParaRPr lang="en-US" sz="40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2742" y="2465457"/>
            <a:ext cx="9124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ব্যস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50727" y="2998857"/>
            <a:ext cx="1233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ব্যাসার্ধ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89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90" y="1143000"/>
            <a:ext cx="3657600" cy="3588327"/>
          </a:xfrm>
          <a:prstGeom prst="rect">
            <a:avLst/>
          </a:prstGeom>
          <a:solidFill>
            <a:schemeClr val="accent1"/>
          </a:solidFill>
          <a:ln w="57150">
            <a:solidFill>
              <a:srgbClr val="FF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872" y="1070263"/>
            <a:ext cx="3505201" cy="37338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6" name="TextBox 5"/>
          <p:cNvSpPr txBox="1"/>
          <p:nvPr/>
        </p:nvSpPr>
        <p:spPr>
          <a:xfrm flipH="1">
            <a:off x="2438399" y="244547"/>
            <a:ext cx="426720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       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5334000"/>
            <a:ext cx="7010400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১।প্রদর্শিত চিত্র দুটির নাম কি?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২।এরা   কি কনিকের চিত্র?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7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458200" cy="6400800"/>
          </a:xfrm>
          <a:solidFill>
            <a:schemeClr val="tx2">
              <a:lumMod val="20000"/>
              <a:lumOff val="80000"/>
            </a:schemeClr>
          </a:solidFill>
          <a:ln w="57150"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১।কনিক থেকে প্যরাবোলা অংকন কর।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 প্যারাবোলার শীর্ষ ও উপকেন্দ্র </a:t>
            </a:r>
            <a:r>
              <a:rPr lang="bn-BD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নির্ণয় কর। 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76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1066800"/>
          </a:xfr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71600"/>
            <a:ext cx="8382000" cy="5181600"/>
          </a:xfrm>
        </p:spPr>
      </p:pic>
    </p:spTree>
    <p:extLst>
      <p:ext uri="{BB962C8B-B14F-4D97-AF65-F5344CB8AC3E}">
        <p14:creationId xmlns:p14="http://schemas.microsoft.com/office/powerpoint/2010/main" val="265151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87</Words>
  <Application>Microsoft Office PowerPoint</Application>
  <PresentationFormat>On-screen Show (4:3)</PresentationFormat>
  <Paragraphs>26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স্বাগতম</vt:lpstr>
      <vt:lpstr>পরিচিতি প্রানতোষ চন্দ্র সরকার প্রভাষক চন্দ্রনাথ  কলেজ, নেত্রকোণা। টি টি সি আই ডি নং - ১১ </vt:lpstr>
      <vt:lpstr>বিষয় – গণিত শ্রেণি - একাদশ সময় - ৬০মিনিট তাং- ১৯/৬/২০১৩খ্রীঃ </vt:lpstr>
      <vt:lpstr>এ গুলো কিসের চিত্র ?  </vt:lpstr>
      <vt:lpstr>  </vt:lpstr>
      <vt:lpstr>   </vt:lpstr>
      <vt:lpstr>আজকের পাঠের বিষয়  কনিক </vt:lpstr>
      <vt:lpstr>    আজকের পাঠে    তোমরা যা বলতে পারবে—              ১।  কনিক কি?    ২। কনিকের উপকেন্দ্রের অবস্থান কোথায়?      ৩। কনিকের দিকাক্ষের অবস্থান  কোথায়?    </vt:lpstr>
      <vt:lpstr>PowerPoint Presentation</vt:lpstr>
      <vt:lpstr>C </vt:lpstr>
      <vt:lpstr>PowerPoint Presentation</vt:lpstr>
      <vt:lpstr>PowerPoint Presentation</vt:lpstr>
      <vt:lpstr>বাড়ির কাজ   ১।কনিক থেকে প্যরাবোলা অংকন কর।       ২। প্যারাবোলার শীর্ষ ও উপকেন্দ্র নির্ণয় কর।              </vt:lpstr>
      <vt:lpstr>ধন্যবাদ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70</cp:revision>
  <dcterms:created xsi:type="dcterms:W3CDTF">2006-08-16T00:00:00Z</dcterms:created>
  <dcterms:modified xsi:type="dcterms:W3CDTF">2013-06-22T07:01:18Z</dcterms:modified>
</cp:coreProperties>
</file>